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B9358C-7FE7-46CF-B96A-F383CAE5E9CE}" v="104" dt="2026-10-29T15:38:26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ry McKay" userId="844292f3c9a453d8" providerId="LiveId" clId="{9281608E-2D7C-409E-B1CE-A71944B8305D}"/>
    <pc:docChg chg="undo custSel modSld">
      <pc:chgData name="Barry McKay" userId="844292f3c9a453d8" providerId="LiveId" clId="{9281608E-2D7C-409E-B1CE-A71944B8305D}" dt="2026-10-29T15:38:26.305" v="206" actId="20577"/>
      <pc:docMkLst>
        <pc:docMk/>
      </pc:docMkLst>
      <pc:sldChg chg="addSp delSp modSp mod setBg">
        <pc:chgData name="Barry McKay" userId="844292f3c9a453d8" providerId="LiveId" clId="{9281608E-2D7C-409E-B1CE-A71944B8305D}" dt="2026-10-29T11:19:33.738" v="3"/>
        <pc:sldMkLst>
          <pc:docMk/>
          <pc:sldMk cId="3336445503" sldId="256"/>
        </pc:sldMkLst>
        <pc:spChg chg="add del mod">
          <ac:chgData name="Barry McKay" userId="844292f3c9a453d8" providerId="LiveId" clId="{9281608E-2D7C-409E-B1CE-A71944B8305D}" dt="2026-10-29T11:19:30.541" v="2"/>
          <ac:spMkLst>
            <pc:docMk/>
            <pc:sldMk cId="3336445503" sldId="256"/>
            <ac:spMk id="3" creationId="{9C61CC23-031D-9493-FACD-E673E702408F}"/>
          </ac:spMkLst>
        </pc:spChg>
      </pc:sldChg>
      <pc:sldChg chg="addSp delSp modSp mod modAnim">
        <pc:chgData name="Barry McKay" userId="844292f3c9a453d8" providerId="LiveId" clId="{9281608E-2D7C-409E-B1CE-A71944B8305D}" dt="2026-10-29T11:29:15.376" v="45" actId="20577"/>
        <pc:sldMkLst>
          <pc:docMk/>
          <pc:sldMk cId="3620492875" sldId="259"/>
        </pc:sldMkLst>
        <pc:spChg chg="add ord">
          <ac:chgData name="Barry McKay" userId="844292f3c9a453d8" providerId="LiveId" clId="{9281608E-2D7C-409E-B1CE-A71944B8305D}" dt="2026-10-29T11:24:35.975" v="12" actId="171"/>
          <ac:spMkLst>
            <pc:docMk/>
            <pc:sldMk cId="3620492875" sldId="259"/>
            <ac:spMk id="9" creationId="{89E4EBD9-5B7C-3611-5BE0-534C0C63071E}"/>
          </ac:spMkLst>
        </pc:spChg>
        <pc:spChg chg="mod">
          <ac:chgData name="Barry McKay" userId="844292f3c9a453d8" providerId="LiveId" clId="{9281608E-2D7C-409E-B1CE-A71944B8305D}" dt="2026-10-29T11:29:15.376" v="45" actId="20577"/>
          <ac:spMkLst>
            <pc:docMk/>
            <pc:sldMk cId="3620492875" sldId="259"/>
            <ac:spMk id="14" creationId="{D3822D8F-B0AA-3E52-4691-E8F9E2F80A6B}"/>
          </ac:spMkLst>
        </pc:spChg>
        <pc:picChg chg="add del mod">
          <ac:chgData name="Barry McKay" userId="844292f3c9a453d8" providerId="LiveId" clId="{9281608E-2D7C-409E-B1CE-A71944B8305D}" dt="2026-10-29T11:21:36.219" v="5" actId="931"/>
          <ac:picMkLst>
            <pc:docMk/>
            <pc:sldMk cId="3620492875" sldId="259"/>
            <ac:picMk id="4" creationId="{5CC16336-39C9-25DF-DFAC-BCB64ACEA280}"/>
          </ac:picMkLst>
        </pc:picChg>
        <pc:picChg chg="add mod">
          <ac:chgData name="Barry McKay" userId="844292f3c9a453d8" providerId="LiveId" clId="{9281608E-2D7C-409E-B1CE-A71944B8305D}" dt="2026-10-29T11:24:16.814" v="10" actId="1076"/>
          <ac:picMkLst>
            <pc:docMk/>
            <pc:sldMk cId="3620492875" sldId="259"/>
            <ac:picMk id="7" creationId="{8280D06E-D446-A664-4B12-2DCCA473E0E7}"/>
          </ac:picMkLst>
        </pc:picChg>
      </pc:sldChg>
      <pc:sldChg chg="addSp modSp mod modAnim">
        <pc:chgData name="Barry McKay" userId="844292f3c9a453d8" providerId="LiveId" clId="{9281608E-2D7C-409E-B1CE-A71944B8305D}" dt="2026-10-29T11:27:17.134" v="26"/>
        <pc:sldMkLst>
          <pc:docMk/>
          <pc:sldMk cId="4176427936" sldId="260"/>
        </pc:sldMkLst>
        <pc:spChg chg="add mod">
          <ac:chgData name="Barry McKay" userId="844292f3c9a453d8" providerId="LiveId" clId="{9281608E-2D7C-409E-B1CE-A71944B8305D}" dt="2026-10-29T11:25:42.689" v="14" actId="1076"/>
          <ac:spMkLst>
            <pc:docMk/>
            <pc:sldMk cId="4176427936" sldId="260"/>
            <ac:spMk id="4" creationId="{64A0FE44-4515-0FC9-02E7-81F1801F322C}"/>
          </ac:spMkLst>
        </pc:spChg>
        <pc:picChg chg="add mod">
          <ac:chgData name="Barry McKay" userId="844292f3c9a453d8" providerId="LiveId" clId="{9281608E-2D7C-409E-B1CE-A71944B8305D}" dt="2026-10-29T11:26:12.947" v="22" actId="1076"/>
          <ac:picMkLst>
            <pc:docMk/>
            <pc:sldMk cId="4176427936" sldId="260"/>
            <ac:picMk id="7" creationId="{FD9D2885-2B4E-F217-B1C0-0F422A0EBCE0}"/>
          </ac:picMkLst>
        </pc:picChg>
      </pc:sldChg>
      <pc:sldChg chg="modSp">
        <pc:chgData name="Barry McKay" userId="844292f3c9a453d8" providerId="LiveId" clId="{9281608E-2D7C-409E-B1CE-A71944B8305D}" dt="2026-10-29T15:38:26.305" v="206" actId="20577"/>
        <pc:sldMkLst>
          <pc:docMk/>
          <pc:sldMk cId="2362497825" sldId="262"/>
        </pc:sldMkLst>
        <pc:spChg chg="mod">
          <ac:chgData name="Barry McKay" userId="844292f3c9a453d8" providerId="LiveId" clId="{9281608E-2D7C-409E-B1CE-A71944B8305D}" dt="2026-10-29T15:38:26.305" v="206" actId="20577"/>
          <ac:spMkLst>
            <pc:docMk/>
            <pc:sldMk cId="2362497825" sldId="262"/>
            <ac:spMk id="7" creationId="{BEDDD9E8-6BDC-0240-8F7F-DF6FAEC72E63}"/>
          </ac:spMkLst>
        </pc:spChg>
      </pc:sldChg>
      <pc:sldChg chg="addSp modSp mod modAnim">
        <pc:chgData name="Barry McKay" userId="844292f3c9a453d8" providerId="LiveId" clId="{9281608E-2D7C-409E-B1CE-A71944B8305D}" dt="2026-10-29T11:35:33.289" v="77"/>
        <pc:sldMkLst>
          <pc:docMk/>
          <pc:sldMk cId="3619786252" sldId="263"/>
        </pc:sldMkLst>
        <pc:spChg chg="mod">
          <ac:chgData name="Barry McKay" userId="844292f3c9a453d8" providerId="LiveId" clId="{9281608E-2D7C-409E-B1CE-A71944B8305D}" dt="2026-10-29T11:33:30.004" v="75" actId="20577"/>
          <ac:spMkLst>
            <pc:docMk/>
            <pc:sldMk cId="3619786252" sldId="263"/>
            <ac:spMk id="2" creationId="{4CC5ABA6-54AF-4983-A7BA-06CE8D1D403C}"/>
          </ac:spMkLst>
        </pc:spChg>
        <pc:spChg chg="add mod">
          <ac:chgData name="Barry McKay" userId="844292f3c9a453d8" providerId="LiveId" clId="{9281608E-2D7C-409E-B1CE-A71944B8305D}" dt="2026-10-29T11:32:40.516" v="73" actId="1076"/>
          <ac:spMkLst>
            <pc:docMk/>
            <pc:sldMk cId="3619786252" sldId="263"/>
            <ac:spMk id="5" creationId="{0F7113F8-F8C2-526A-574E-3D16CCB2BC0E}"/>
          </ac:spMkLst>
        </pc:spChg>
        <pc:spChg chg="add mod ord">
          <ac:chgData name="Barry McKay" userId="844292f3c9a453d8" providerId="LiveId" clId="{9281608E-2D7C-409E-B1CE-A71944B8305D}" dt="2026-10-29T11:32:16.659" v="67" actId="167"/>
          <ac:spMkLst>
            <pc:docMk/>
            <pc:sldMk cId="3619786252" sldId="263"/>
            <ac:spMk id="6" creationId="{1FFC425E-EB6D-6653-5A75-3F70299005FF}"/>
          </ac:spMkLst>
        </pc:spChg>
        <pc:picChg chg="add mod">
          <ac:chgData name="Barry McKay" userId="844292f3c9a453d8" providerId="LiveId" clId="{9281608E-2D7C-409E-B1CE-A71944B8305D}" dt="2026-10-29T11:31:03.250" v="62" actId="1076"/>
          <ac:picMkLst>
            <pc:docMk/>
            <pc:sldMk cId="3619786252" sldId="263"/>
            <ac:picMk id="4" creationId="{D19588F6-32F7-DDF6-2BF7-070112A5E6EB}"/>
          </ac:picMkLst>
        </pc:picChg>
        <pc:picChg chg="add mod">
          <ac:chgData name="Barry McKay" userId="844292f3c9a453d8" providerId="LiveId" clId="{9281608E-2D7C-409E-B1CE-A71944B8305D}" dt="2026-10-29T11:32:42.059" v="74" actId="1076"/>
          <ac:picMkLst>
            <pc:docMk/>
            <pc:sldMk cId="3619786252" sldId="263"/>
            <ac:picMk id="8" creationId="{61CC7BCE-8C69-7909-E613-163CC2035F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7CED7-1A38-08B2-4B10-4D0C0A23A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87E9A3-D1BC-071F-0403-8DFFDEB93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762B-B93E-7900-CFD4-E889C492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C4598-4AB2-D463-A5BF-923D8554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3109-6D27-4E53-B0DD-333E95253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1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A6BC0-0C17-50AC-A4AE-C3285273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43E8C-6782-A026-5696-AC735EB38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636E5-69C4-6FA8-ACA5-E9A3C1025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0E3EF-CDC9-7620-1F86-9F2D102F9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18205-BB22-C02B-321B-97DBB574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6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346E-67EB-B62B-A1D6-A295B9B2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DCF4F-FFF3-16AD-1DE1-9491DFE2E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D4E11-0775-0B62-27DC-1B892079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E42F1-C29E-B0B3-44BD-57E2275E6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F061A-05FD-6711-75B3-E6573F66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61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B64C5-318F-6336-8596-4C5B05FBC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78EB6-E2BB-5E4E-EF5A-2143E28D4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C5408-187F-177E-6BD5-B92CA52CA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D951B8-15BD-4E12-E8A9-C156751ED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83AB0-5764-6720-5A9B-BC0A3C57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FAADC-97D3-9F36-8011-348DBECB7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70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A9AA2-8D56-00E8-F120-DE34A9B08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C9DA7-0671-D699-4782-01991AABA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FAD5B6-95DD-F8F8-29CA-15913A6FA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7C7FA-E8E2-5966-4E20-70F7538FC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2646E-59A5-6F23-0DA8-16D0DB3643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861FF5-C9CD-5BAA-1DBB-0A6958E7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D0C0B9-A0A7-6A93-C514-C9184AB6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CC8B10-9D2C-6508-7F1C-D4BB52D3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91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88A0-510F-2726-9158-811F8E9A6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F781C2-A810-6B13-742F-5E195A8A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54DCB1-BD37-AFD5-6F93-6ADE6F03F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D8E0E0-2500-F747-B4C7-13F5C1255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44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1B35F7-9DA3-E217-B303-2D5037D2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043FFA-3EED-F7CA-7EFF-2ACCDE8A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01175-DF9B-D139-64A2-5135248DD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80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F94C-2018-3321-7071-DA1B65AE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15CA0-1F7A-27A0-B5FE-19FC7B696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4F42B-AE99-D914-4525-BAD4BFC80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C49E6-AA94-2AC9-0ABB-3A2636B0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C8867-946C-C53A-7A73-D32A9148A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299512-EED0-47B9-D393-E2C3A347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81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2F131-5614-1F96-E4D1-410C6399A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797A47-F038-37A2-55A3-718DA8F6F4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52C59-27F1-F45F-5DD7-98110F9E0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6E152-F519-6D41-0B5E-783699949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0E395-A0DB-98A2-D540-AFD47163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22CCE-0F88-04AE-2035-18B71AB6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46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70D12-07D4-6DDB-E1E1-2FF0BA15C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43E739-9729-E160-669F-3383F033B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1EF23-6B24-402E-7B0B-0E6B54FD3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9AD9D-6660-18D2-0AA3-8EA20704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0CCED-15D5-7688-4F6B-FCCD1D3A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73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20F0E-E011-6CFD-6872-A52565E9DA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09E68-5D93-85E9-F751-3A65BE0DB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F82F5-B967-D759-9C85-01E746A5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9E9D6-8B8C-0860-F9B0-AEBB53A37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AA912-B129-234C-6A08-F5EFAF624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38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F5831-17F0-B0E6-08F8-5FF4CBE3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8E442-26FB-206F-1F3B-205914DDD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26D75-2BD0-B1C3-A207-02FFBBCE1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B068D-3BFD-4721-9487-31E51776A54B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B744C-7441-0A61-E90A-9CF86B7FFE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70F25-F90E-FC64-DF46-11107F2BE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E5D1C0-1EC7-4E07-BC06-01E1655E35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02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858774-EBE4-06B0-BAA3-32D0ADCA9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440" y="170440"/>
            <a:ext cx="6517119" cy="65171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87214B-7C16-07C2-D6B4-F2358E503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377" y="4711146"/>
            <a:ext cx="8723243" cy="1760676"/>
          </a:xfrm>
          <a:noFill/>
        </p:spPr>
        <p:txBody>
          <a:bodyPr>
            <a:noAutofit/>
          </a:bodyPr>
          <a:lstStyle/>
          <a:p>
            <a: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  <a:t>Art Through </a:t>
            </a: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b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GB" sz="4400" dirty="0">
                <a:solidFill>
                  <a:srgbClr val="FFFF00"/>
                </a:solidFill>
                <a:latin typeface="Algerian" panose="04020705040A02060702" pitchFamily="82" charset="0"/>
              </a:rPr>
              <a:t>Bridged-Imagination</a:t>
            </a:r>
          </a:p>
        </p:txBody>
      </p:sp>
    </p:spTree>
    <p:extLst>
      <p:ext uri="{BB962C8B-B14F-4D97-AF65-F5344CB8AC3E}">
        <p14:creationId xmlns:p14="http://schemas.microsoft.com/office/powerpoint/2010/main" val="333644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6E831F-4B97-BD28-9618-7A2FD9F7E0DF}"/>
              </a:ext>
            </a:extLst>
          </p:cNvPr>
          <p:cNvSpPr txBox="1"/>
          <p:nvPr/>
        </p:nvSpPr>
        <p:spPr>
          <a:xfrm>
            <a:off x="265045" y="351181"/>
            <a:ext cx="89004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Brimagine is a two-player storytelling game, </a:t>
            </a:r>
          </a:p>
          <a:p>
            <a:r>
              <a:rPr lang="en-GB" sz="3600" dirty="0"/>
              <a:t>that allows players to create their own</a:t>
            </a:r>
          </a:p>
          <a:p>
            <a:r>
              <a:rPr lang="en-GB" sz="3600" dirty="0"/>
              <a:t>characters and abilities.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9C9F67-2259-4D47-3596-2A4FC7197CF9}"/>
              </a:ext>
            </a:extLst>
          </p:cNvPr>
          <p:cNvSpPr txBox="1"/>
          <p:nvPr/>
        </p:nvSpPr>
        <p:spPr>
          <a:xfrm>
            <a:off x="265045" y="2869096"/>
            <a:ext cx="1110271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Characters and abilities must be unique to each player.</a:t>
            </a:r>
          </a:p>
          <a:p>
            <a:r>
              <a:rPr lang="en-GB" sz="3600" dirty="0"/>
              <a:t>Meaning that in a world where billions of </a:t>
            </a:r>
          </a:p>
          <a:p>
            <a:r>
              <a:rPr lang="en-GB" sz="3600" dirty="0"/>
              <a:t>people played this game, even the most</a:t>
            </a:r>
          </a:p>
          <a:p>
            <a:r>
              <a:rPr lang="en-GB" sz="3600" dirty="0"/>
              <a:t>boring ideas would be valuable.</a:t>
            </a:r>
          </a:p>
        </p:txBody>
      </p:sp>
    </p:spTree>
    <p:extLst>
      <p:ext uri="{BB962C8B-B14F-4D97-AF65-F5344CB8AC3E}">
        <p14:creationId xmlns:p14="http://schemas.microsoft.com/office/powerpoint/2010/main" val="151058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C57475-0BA4-469A-02DD-2C197C4BA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D68FF9-BE15-5422-9253-598A1A077900}"/>
              </a:ext>
            </a:extLst>
          </p:cNvPr>
          <p:cNvSpPr txBox="1"/>
          <p:nvPr/>
        </p:nvSpPr>
        <p:spPr>
          <a:xfrm>
            <a:off x="265045" y="351181"/>
            <a:ext cx="88085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Let’s take some boring ideas</a:t>
            </a:r>
          </a:p>
          <a:p>
            <a:r>
              <a:rPr lang="en-GB" sz="3600" dirty="0"/>
              <a:t>and see how we can make them interesting </a:t>
            </a:r>
          </a:p>
        </p:txBody>
      </p:sp>
      <p:sp>
        <p:nvSpPr>
          <p:cNvPr id="4" name="Star: 4 Points 3">
            <a:extLst>
              <a:ext uri="{FF2B5EF4-FFF2-40B4-BE49-F238E27FC236}">
                <a16:creationId xmlns:a16="http://schemas.microsoft.com/office/drawing/2014/main" id="{1F45FC7B-D6C3-5003-59D4-500DD2AC3770}"/>
              </a:ext>
            </a:extLst>
          </p:cNvPr>
          <p:cNvSpPr/>
          <p:nvPr/>
        </p:nvSpPr>
        <p:spPr>
          <a:xfrm>
            <a:off x="8965095" y="951345"/>
            <a:ext cx="503583" cy="510209"/>
          </a:xfrm>
          <a:prstGeom prst="star4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0FFC14-1D30-3706-6540-B5BBC14ADAEA}"/>
              </a:ext>
            </a:extLst>
          </p:cNvPr>
          <p:cNvSpPr txBox="1"/>
          <p:nvPr/>
        </p:nvSpPr>
        <p:spPr>
          <a:xfrm>
            <a:off x="265045" y="224444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Three boring ideas: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F6F59C-19DF-746E-5173-C6A0143C56D8}"/>
              </a:ext>
            </a:extLst>
          </p:cNvPr>
          <p:cNvSpPr txBox="1"/>
          <p:nvPr/>
        </p:nvSpPr>
        <p:spPr>
          <a:xfrm>
            <a:off x="265045" y="30462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– the  floor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F77987-2C6F-5C19-AEC9-CAF588C8C0CE}"/>
              </a:ext>
            </a:extLst>
          </p:cNvPr>
          <p:cNvSpPr txBox="1"/>
          <p:nvPr/>
        </p:nvSpPr>
        <p:spPr>
          <a:xfrm>
            <a:off x="265045" y="384795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– a drinking fountain</a:t>
            </a:r>
            <a:endParaRPr lang="en-GB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AA2B8F-92BE-24B0-B9AD-0613A90FE6A2}"/>
              </a:ext>
            </a:extLst>
          </p:cNvPr>
          <p:cNvSpPr txBox="1"/>
          <p:nvPr/>
        </p:nvSpPr>
        <p:spPr>
          <a:xfrm>
            <a:off x="265045" y="464971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– homework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882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792BCB-1CA6-A07E-A8AA-EAF1B364C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9A09D7-7AEC-0B6B-CC1E-E84FA02FE53E}"/>
              </a:ext>
            </a:extLst>
          </p:cNvPr>
          <p:cNvSpPr txBox="1"/>
          <p:nvPr/>
        </p:nvSpPr>
        <p:spPr>
          <a:xfrm>
            <a:off x="265045" y="351181"/>
            <a:ext cx="27222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The Floor: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7CCE9E-C6A1-0B99-A42D-879B6A3304FC}"/>
              </a:ext>
            </a:extLst>
          </p:cNvPr>
          <p:cNvSpPr txBox="1"/>
          <p:nvPr/>
        </p:nvSpPr>
        <p:spPr>
          <a:xfrm>
            <a:off x="265045" y="1434353"/>
            <a:ext cx="5592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Bet you forgot about chess.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8D66E-0180-2AC7-AB64-B41D552FDF0E}"/>
              </a:ext>
            </a:extLst>
          </p:cNvPr>
          <p:cNvSpPr txBox="1"/>
          <p:nvPr/>
        </p:nvSpPr>
        <p:spPr>
          <a:xfrm>
            <a:off x="265045" y="239441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Because in chess the floor</a:t>
            </a:r>
          </a:p>
          <a:p>
            <a:r>
              <a:rPr lang="en-GB" sz="3600" dirty="0"/>
              <a:t>determines how you move.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822D8F-B0AA-3E52-4691-E8F9E2F80A6B}"/>
              </a:ext>
            </a:extLst>
          </p:cNvPr>
          <p:cNvSpPr txBox="1"/>
          <p:nvPr/>
        </p:nvSpPr>
        <p:spPr>
          <a:xfrm>
            <a:off x="265044" y="3960600"/>
            <a:ext cx="70567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So you could have an ability</a:t>
            </a:r>
          </a:p>
          <a:p>
            <a:r>
              <a:rPr lang="en-GB" sz="3600" dirty="0"/>
              <a:t>that patterns all the ground in the world. Then characters can only move certain ways each turn.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9B37BA-9CAF-C256-AD77-2F7496583227}"/>
              </a:ext>
            </a:extLst>
          </p:cNvPr>
          <p:cNvSpPr txBox="1"/>
          <p:nvPr/>
        </p:nvSpPr>
        <p:spPr>
          <a:xfrm>
            <a:off x="2987265" y="47429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no way it can be interesting?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E4EBD9-5B7C-3611-5BE0-534C0C63071E}"/>
              </a:ext>
            </a:extLst>
          </p:cNvPr>
          <p:cNvSpPr/>
          <p:nvPr/>
        </p:nvSpPr>
        <p:spPr>
          <a:xfrm>
            <a:off x="6959600" y="1120622"/>
            <a:ext cx="4967355" cy="5263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80D06E-D446-A664-4B12-2DCCA473E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54" y="1296632"/>
            <a:ext cx="4705545" cy="497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4" grpId="0"/>
      <p:bldP spid="17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4CE83-6C96-DB7F-6B60-71F581F67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4C7E60-05C1-9080-9255-1933E04E4881}"/>
              </a:ext>
            </a:extLst>
          </p:cNvPr>
          <p:cNvSpPr txBox="1"/>
          <p:nvPr/>
        </p:nvSpPr>
        <p:spPr>
          <a:xfrm>
            <a:off x="265045" y="351181"/>
            <a:ext cx="51807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Drinking Fountains: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E9170-77A4-928B-DFAD-BE4288165756}"/>
              </a:ext>
            </a:extLst>
          </p:cNvPr>
          <p:cNvSpPr txBox="1"/>
          <p:nvPr/>
        </p:nvSpPr>
        <p:spPr>
          <a:xfrm>
            <a:off x="265045" y="1434353"/>
            <a:ext cx="5624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What if it’s the apocalypse?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AD85FB-5E1E-DA4E-CC60-9AB8615FFA95}"/>
              </a:ext>
            </a:extLst>
          </p:cNvPr>
          <p:cNvSpPr txBox="1"/>
          <p:nvPr/>
        </p:nvSpPr>
        <p:spPr>
          <a:xfrm>
            <a:off x="265045" y="2394415"/>
            <a:ext cx="6804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And the only clean water now</a:t>
            </a:r>
          </a:p>
          <a:p>
            <a:r>
              <a:rPr lang="en-GB" sz="3600" dirty="0"/>
              <a:t>Comes from drinking fountains?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7F5F66-DF7F-750B-1E7A-839D0FEE0C52}"/>
              </a:ext>
            </a:extLst>
          </p:cNvPr>
          <p:cNvSpPr txBox="1"/>
          <p:nvPr/>
        </p:nvSpPr>
        <p:spPr>
          <a:xfrm>
            <a:off x="265043" y="3960600"/>
            <a:ext cx="71429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Now you have made your opponent’s entire world about trying to budge past apocalypse gangs to get to a drinking fountain.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A88E2B-6ED1-EEB4-7FAC-530CC6CEFDA8}"/>
              </a:ext>
            </a:extLst>
          </p:cNvPr>
          <p:cNvSpPr txBox="1"/>
          <p:nvPr/>
        </p:nvSpPr>
        <p:spPr>
          <a:xfrm>
            <a:off x="5332980" y="422166"/>
            <a:ext cx="6699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no way they can be interesting?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A0FE44-4515-0FC9-02E7-81F1801F322C}"/>
              </a:ext>
            </a:extLst>
          </p:cNvPr>
          <p:cNvSpPr/>
          <p:nvPr/>
        </p:nvSpPr>
        <p:spPr>
          <a:xfrm>
            <a:off x="7065619" y="1139482"/>
            <a:ext cx="4967355" cy="5263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9D2885-2B4E-F217-B1C0-0F422A0EB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218" y="1340486"/>
            <a:ext cx="4749737" cy="486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2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4" grpId="0"/>
      <p:bldP spid="17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112B59-7D5E-6572-3390-206CDFE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F3A12D-B2B3-EE90-D5BD-AE7963E1484E}"/>
              </a:ext>
            </a:extLst>
          </p:cNvPr>
          <p:cNvSpPr txBox="1"/>
          <p:nvPr/>
        </p:nvSpPr>
        <p:spPr>
          <a:xfrm>
            <a:off x="265045" y="351181"/>
            <a:ext cx="31620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Homework: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9F0A34-1F8B-DE75-397C-FA4E54FC1E8F}"/>
              </a:ext>
            </a:extLst>
          </p:cNvPr>
          <p:cNvSpPr txBox="1"/>
          <p:nvPr/>
        </p:nvSpPr>
        <p:spPr>
          <a:xfrm>
            <a:off x="265045" y="1434353"/>
            <a:ext cx="920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Yup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A1046C-A493-6979-15D9-724BB9D62640}"/>
              </a:ext>
            </a:extLst>
          </p:cNvPr>
          <p:cNvSpPr txBox="1"/>
          <p:nvPr/>
        </p:nvSpPr>
        <p:spPr>
          <a:xfrm>
            <a:off x="265043" y="2394415"/>
            <a:ext cx="6804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That’s your teacher’s problem :P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C0C7A1-DD3F-5879-77D1-073983CDD552}"/>
              </a:ext>
            </a:extLst>
          </p:cNvPr>
          <p:cNvSpPr txBox="1"/>
          <p:nvPr/>
        </p:nvSpPr>
        <p:spPr>
          <a:xfrm>
            <a:off x="3427064" y="422166"/>
            <a:ext cx="6699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no way that can be interesting?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460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64754-9FF2-A778-07B1-A9AF3F148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92D451-D655-8A7A-FDB5-56334D5954A6}"/>
              </a:ext>
            </a:extLst>
          </p:cNvPr>
          <p:cNvSpPr txBox="1"/>
          <p:nvPr/>
        </p:nvSpPr>
        <p:spPr>
          <a:xfrm>
            <a:off x="265045" y="351181"/>
            <a:ext cx="98342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The point is, now that anything can be interesting</a:t>
            </a:r>
          </a:p>
          <a:p>
            <a:r>
              <a:rPr lang="en-GB" sz="3600" dirty="0"/>
              <a:t>there is way more stuff to make art out of!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DD9E8-6BDC-0240-8F7F-DF6FAEC72E63}"/>
              </a:ext>
            </a:extLst>
          </p:cNvPr>
          <p:cNvSpPr txBox="1"/>
          <p:nvPr/>
        </p:nvSpPr>
        <p:spPr>
          <a:xfrm>
            <a:off x="265045" y="1779687"/>
            <a:ext cx="1009152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Your teacher has been provided with sheets containing lists of ideas for Brimagine characters.</a:t>
            </a:r>
          </a:p>
          <a:p>
            <a:endParaRPr lang="en-GB" sz="3600" dirty="0"/>
          </a:p>
          <a:p>
            <a:r>
              <a:rPr lang="en-GB" sz="3600" dirty="0"/>
              <a:t>Each of you has a coloured pen (not to be used). Your colour of pen matches a colour next to a box on the sheet. It is your job to sketch a scene inspired by the idea in your box.</a:t>
            </a:r>
          </a:p>
          <a:p>
            <a:r>
              <a:rPr lang="en-GB" dirty="0"/>
              <a:t>Your teacher has few spare characters if you want to swap.</a:t>
            </a:r>
          </a:p>
        </p:txBody>
      </p:sp>
    </p:spTree>
    <p:extLst>
      <p:ext uri="{BB962C8B-B14F-4D97-AF65-F5344CB8AC3E}">
        <p14:creationId xmlns:p14="http://schemas.microsoft.com/office/powerpoint/2010/main" val="236249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4AA208-CA8C-D271-1597-31398AA91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FC425E-EB6D-6653-5A75-3F70299005FF}"/>
              </a:ext>
            </a:extLst>
          </p:cNvPr>
          <p:cNvSpPr/>
          <p:nvPr/>
        </p:nvSpPr>
        <p:spPr>
          <a:xfrm>
            <a:off x="621708" y="1243732"/>
            <a:ext cx="4967355" cy="5263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C5ABA6-54AF-4983-A7BA-06CE8D1D403C}"/>
              </a:ext>
            </a:extLst>
          </p:cNvPr>
          <p:cNvSpPr txBox="1"/>
          <p:nvPr/>
        </p:nvSpPr>
        <p:spPr>
          <a:xfrm>
            <a:off x="265045" y="351181"/>
            <a:ext cx="58273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Examples (final slide)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9588F6-32F7-DDF6-2BF7-070112A5E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13" y="1508078"/>
            <a:ext cx="4665747" cy="47835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7113F8-F8C2-526A-574E-3D16CCB2BC0E}"/>
              </a:ext>
            </a:extLst>
          </p:cNvPr>
          <p:cNvSpPr/>
          <p:nvPr/>
        </p:nvSpPr>
        <p:spPr>
          <a:xfrm>
            <a:off x="6602937" y="1255012"/>
            <a:ext cx="4967355" cy="52630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CC7BCE-8C69-7909-E613-163CC2035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85" y="1444106"/>
            <a:ext cx="4587458" cy="48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8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301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Algerian</vt:lpstr>
      <vt:lpstr>Aptos</vt:lpstr>
      <vt:lpstr>Aptos Display</vt:lpstr>
      <vt:lpstr>Arial</vt:lpstr>
      <vt:lpstr>Office Theme</vt:lpstr>
      <vt:lpstr>Art Through          Bridged-Imagination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Barry McKay</dc:creator>
  <cp:lastModifiedBy>Barry McKay</cp:lastModifiedBy>
  <cp:revision>1</cp:revision>
  <dcterms:created xsi:type="dcterms:W3CDTF">2026-10-29T08:43:04Z</dcterms:created>
  <dcterms:modified xsi:type="dcterms:W3CDTF">2026-10-29T15:38:32Z</dcterms:modified>
</cp:coreProperties>
</file>